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2" r:id="rId1"/>
  </p:sld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3" r:id="rId9"/>
    <p:sldId id="265" r:id="rId10"/>
    <p:sldId id="273" r:id="rId11"/>
    <p:sldId id="274" r:id="rId12"/>
    <p:sldId id="267" r:id="rId13"/>
    <p:sldId id="275" r:id="rId14"/>
    <p:sldId id="276" r:id="rId15"/>
    <p:sldId id="271" r:id="rId16"/>
    <p:sldId id="277" r:id="rId17"/>
    <p:sldId id="278" r:id="rId18"/>
    <p:sldId id="272" r:id="rId19"/>
    <p:sldId id="279" r:id="rId20"/>
    <p:sldId id="270" r:id="rId21"/>
    <p:sldId id="281" r:id="rId22"/>
    <p:sldId id="286" r:id="rId23"/>
    <p:sldId id="287" r:id="rId24"/>
    <p:sldId id="283" r:id="rId25"/>
    <p:sldId id="284" r:id="rId26"/>
    <p:sldId id="285" r:id="rId27"/>
    <p:sldId id="28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5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4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2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77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1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0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7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2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9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9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6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8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BD.Cab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2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1" y="510639"/>
            <a:ext cx="9421119" cy="5618823"/>
          </a:xfrm>
        </p:spPr>
      </p:pic>
    </p:spTree>
    <p:extLst>
      <p:ext uri="{BB962C8B-B14F-4D97-AF65-F5344CB8AC3E}">
        <p14:creationId xmlns:p14="http://schemas.microsoft.com/office/powerpoint/2010/main" val="4258933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4" y="605642"/>
            <a:ext cx="10058400" cy="568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TRIPS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1.Select previous 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2.Show previous list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36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6" y="605641"/>
            <a:ext cx="10058400" cy="58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8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7" y="641268"/>
            <a:ext cx="10058400" cy="568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5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154495"/>
              </p:ext>
            </p:extLst>
          </p:nvPr>
        </p:nvGraphicFramePr>
        <p:xfrm>
          <a:off x="1981200" y="1600200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Actor(Passenger)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2.Get current location of Passenger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3.Ask for destination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4.Provide</a:t>
                      </a:r>
                      <a:r>
                        <a:rPr lang="en-US" baseline="0" dirty="0" smtClean="0"/>
                        <a:t> destination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5.Get </a:t>
                      </a:r>
                      <a:r>
                        <a:rPr lang="en-US" dirty="0" smtClean="0"/>
                        <a:t>destination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6.Verify </a:t>
                      </a:r>
                      <a:r>
                        <a:rPr lang="en-US" dirty="0" smtClean="0"/>
                        <a:t>the route </a:t>
                      </a:r>
                      <a:r>
                        <a:rPr lang="en-US" dirty="0" smtClean="0"/>
                        <a:t>under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service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7.If</a:t>
                      </a:r>
                      <a:r>
                        <a:rPr lang="en-US" baseline="0" dirty="0" smtClean="0"/>
                        <a:t> the root is not under service</a:t>
                      </a:r>
                    </a:p>
                    <a:p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notify passenger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8.Else </a:t>
                      </a:r>
                      <a:r>
                        <a:rPr lang="en-US" dirty="0" smtClean="0"/>
                        <a:t>confirm destination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22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" y="581891"/>
            <a:ext cx="10058400" cy="58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1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7" y="602240"/>
            <a:ext cx="10058400" cy="56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Actor(Driver)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1.Notify selected driver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2.Send map</a:t>
                      </a:r>
                      <a:r>
                        <a:rPr lang="en-US" baseline="0" dirty="0" smtClean="0"/>
                        <a:t> from driver’s current location to passenger’s location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3.Confirm arrival to passenger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4.Send map to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smtClean="0"/>
                        <a:t>go destination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00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0" y="498763"/>
            <a:ext cx="10058400" cy="59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2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ln/>
                <a:solidFill>
                  <a:schemeClr val="accent4"/>
                </a:solidFill>
              </a:rPr>
              <a:t>1.Registration subsystem.</a:t>
            </a:r>
          </a:p>
          <a:p>
            <a:pPr marL="0" indent="0">
              <a:buNone/>
            </a:pPr>
            <a:r>
              <a:rPr lang="en-US" sz="2400" b="1" dirty="0">
                <a:ln/>
                <a:solidFill>
                  <a:schemeClr val="accent4"/>
                </a:solidFill>
              </a:rPr>
              <a:t>2.Profile subsystem.</a:t>
            </a:r>
          </a:p>
          <a:p>
            <a:pPr marL="0" indent="0">
              <a:buNone/>
            </a:pPr>
            <a:r>
              <a:rPr lang="en-US" sz="2400" b="1" dirty="0">
                <a:ln/>
                <a:solidFill>
                  <a:schemeClr val="accent4"/>
                </a:solidFill>
              </a:rPr>
              <a:t>3.Trip-start subsystem.</a:t>
            </a:r>
          </a:p>
          <a:p>
            <a:pPr marL="0" indent="0">
              <a:buNone/>
            </a:pPr>
            <a:r>
              <a:rPr lang="en-US" sz="2400" b="1" dirty="0">
                <a:ln/>
                <a:solidFill>
                  <a:schemeClr val="accent4"/>
                </a:solidFill>
              </a:rPr>
              <a:t>4.Trip-end subsystem.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4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566614"/>
            <a:ext cx="10058400" cy="56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533400"/>
            <a:ext cx="8229600" cy="1143000"/>
          </a:xfrm>
        </p:spPr>
        <p:txBody>
          <a:bodyPr/>
          <a:lstStyle/>
          <a:p>
            <a:r>
              <a:rPr lang="en-US" dirty="0" smtClean="0"/>
              <a:t>Confirm end of the trip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34350"/>
              </p:ext>
            </p:extLst>
          </p:nvPr>
        </p:nvGraphicFramePr>
        <p:xfrm>
          <a:off x="1981200" y="2667000"/>
          <a:ext cx="8229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smtClean="0"/>
                        <a:t>Actor(passenger)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Actor(Driver)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1.Calculate</a:t>
                      </a:r>
                      <a:r>
                        <a:rPr lang="en-US" baseline="0" dirty="0" smtClean="0"/>
                        <a:t> distance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2.Calculate fare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3.Show fare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4.Fulfill</a:t>
                      </a:r>
                      <a:r>
                        <a:rPr lang="en-US" baseline="0" dirty="0" smtClean="0"/>
                        <a:t> fare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5.Receive</a:t>
                      </a:r>
                      <a:r>
                        <a:rPr lang="en-US" baseline="0" dirty="0" smtClean="0"/>
                        <a:t> fare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6.Confirm successful payment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153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676894"/>
            <a:ext cx="11020301" cy="5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0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273133"/>
            <a:ext cx="11222181" cy="58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83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3200400"/>
          <a:ext cx="8229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Actor(Passenger)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Actor(Driver)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1.Give </a:t>
                      </a:r>
                      <a:r>
                        <a:rPr lang="en-US" dirty="0" smtClean="0"/>
                        <a:t>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2.Save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rating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3.Give </a:t>
                      </a:r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4.Save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given comments</a:t>
                      </a:r>
                      <a:endParaRPr lang="en-US" dirty="0"/>
                    </a:p>
                  </a:txBody>
                  <a:tcPr/>
                </a:tc>
              </a:tr>
              <a:tr h="71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5.See </a:t>
                      </a:r>
                      <a:r>
                        <a:rPr lang="en-US" dirty="0" smtClean="0"/>
                        <a:t>rating and 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46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" y="451263"/>
            <a:ext cx="11578441" cy="55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47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6" y="617518"/>
            <a:ext cx="10925298" cy="56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00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2354" y="1601673"/>
            <a:ext cx="3801041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</a:t>
            </a:r>
          </a:p>
          <a:p>
            <a:pPr algn="ctr"/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YOU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926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Registration:</a:t>
            </a:r>
            <a:r>
              <a:rPr lang="en-US" sz="5400" dirty="0"/>
              <a:t> Typical course of  events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5561"/>
              </p:ext>
            </p:extLst>
          </p:nvPr>
        </p:nvGraphicFramePr>
        <p:xfrm>
          <a:off x="1024128" y="2624449"/>
          <a:ext cx="6743284" cy="25497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1642"/>
                <a:gridCol w="3371642"/>
              </a:tblGrid>
              <a:tr h="626106">
                <a:tc>
                  <a:txBody>
                    <a:bodyPr/>
                    <a:lstStyle/>
                    <a:p>
                      <a:r>
                        <a:rPr lang="en-US" dirty="0" smtClean="0"/>
                        <a:t>Actor’s Action(passenger &amp; Driver)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response</a:t>
                      </a:r>
                      <a:endParaRPr lang="en-US" dirty="0"/>
                    </a:p>
                  </a:txBody>
                  <a:tcPr/>
                </a:tc>
              </a:tr>
              <a:tr h="634799">
                <a:tc>
                  <a:txBody>
                    <a:bodyPr/>
                    <a:lstStyle/>
                    <a:p>
                      <a:r>
                        <a:rPr lang="en-US" dirty="0" smtClean="0"/>
                        <a:t>1)None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2)Ask for information.</a:t>
                      </a:r>
                      <a:endParaRPr lang="en-US" dirty="0"/>
                    </a:p>
                  </a:txBody>
                  <a:tcPr/>
                </a:tc>
              </a:tr>
              <a:tr h="6347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3)</a:t>
                      </a:r>
                      <a:r>
                        <a:rPr lang="en-US" dirty="0" smtClean="0"/>
                        <a:t> Provide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username , password, email</a:t>
                      </a:r>
                      <a:r>
                        <a:rPr lang="en-US" baseline="0" dirty="0" smtClean="0"/>
                        <a:t> .etc.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4)Verify</a:t>
                      </a:r>
                      <a:r>
                        <a:rPr lang="en-US" baseline="0" dirty="0" smtClean="0"/>
                        <a:t> distinct email-id and username.</a:t>
                      </a:r>
                      <a:endParaRPr lang="en-US" dirty="0"/>
                    </a:p>
                  </a:txBody>
                  <a:tcPr/>
                </a:tc>
              </a:tr>
              <a:tr h="6347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5)Send</a:t>
                      </a:r>
                      <a:r>
                        <a:rPr lang="en-US" baseline="0" dirty="0" smtClean="0"/>
                        <a:t> confirmation email.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60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2" y="344384"/>
            <a:ext cx="10058400" cy="61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6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3" y="0"/>
            <a:ext cx="9940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8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87623"/>
              </p:ext>
            </p:extLst>
          </p:nvPr>
        </p:nvGraphicFramePr>
        <p:xfrm>
          <a:off x="1151905" y="2600695"/>
          <a:ext cx="6219152" cy="29749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09576"/>
                <a:gridCol w="3109576"/>
              </a:tblGrid>
              <a:tr h="7437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Actor’s 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System</a:t>
                      </a:r>
                      <a:r>
                        <a:rPr lang="en-US" sz="2400" baseline="0" dirty="0" smtClean="0"/>
                        <a:t> Response</a:t>
                      </a:r>
                      <a:endParaRPr lang="en-US" sz="2400" dirty="0"/>
                    </a:p>
                  </a:txBody>
                  <a:tcPr/>
                </a:tc>
              </a:tr>
              <a:tr h="743731">
                <a:tc>
                  <a:txBody>
                    <a:bodyPr/>
                    <a:lstStyle/>
                    <a:p>
                      <a:r>
                        <a:rPr lang="en-US" dirty="0" smtClean="0"/>
                        <a:t>1)None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2)Ask for user name and password.</a:t>
                      </a:r>
                      <a:endParaRPr lang="en-US" dirty="0"/>
                    </a:p>
                  </a:txBody>
                  <a:tcPr/>
                </a:tc>
              </a:tr>
              <a:tr h="743731">
                <a:tc>
                  <a:txBody>
                    <a:bodyPr/>
                    <a:lstStyle/>
                    <a:p>
                      <a:r>
                        <a:rPr lang="en-US" dirty="0" smtClean="0"/>
                        <a:t>3)</a:t>
                      </a:r>
                      <a:r>
                        <a:rPr lang="en-US" dirty="0" smtClean="0"/>
                        <a:t> Provide username</a:t>
                      </a:r>
                      <a:r>
                        <a:rPr lang="en-US" baseline="0" dirty="0" smtClean="0"/>
                        <a:t> and password.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4)Authenticate username and password.</a:t>
                      </a:r>
                      <a:endParaRPr lang="en-US" dirty="0"/>
                    </a:p>
                  </a:txBody>
                  <a:tcPr/>
                </a:tc>
              </a:tr>
              <a:tr h="74373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5)Give</a:t>
                      </a:r>
                      <a:r>
                        <a:rPr lang="en-US" baseline="0" dirty="0" smtClean="0"/>
                        <a:t> access 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92098" y="976146"/>
            <a:ext cx="7653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Login : Typical course of  events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4148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9" y="581891"/>
            <a:ext cx="10058400" cy="605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3" y="0"/>
            <a:ext cx="9940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302239"/>
              </p:ext>
            </p:extLst>
          </p:nvPr>
        </p:nvGraphicFramePr>
        <p:xfrm>
          <a:off x="1014350" y="3146961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    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Response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1.Select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2.Show profile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3.Update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4.Verify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update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5.Confirm update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6.Save update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616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214</Words>
  <Application>Microsoft Office PowerPoint</Application>
  <PresentationFormat>Widescreen</PresentationFormat>
  <Paragraphs>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BD.Cab</vt:lpstr>
      <vt:lpstr>Subsystems:</vt:lpstr>
      <vt:lpstr>Registration: Typical course of 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TRIPS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Confirm end of the trip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mainuddin russel</dc:creator>
  <cp:lastModifiedBy>mainuddin russel</cp:lastModifiedBy>
  <cp:revision>23</cp:revision>
  <dcterms:created xsi:type="dcterms:W3CDTF">2017-03-27T08:41:31Z</dcterms:created>
  <dcterms:modified xsi:type="dcterms:W3CDTF">2017-03-27T21:12:30Z</dcterms:modified>
</cp:coreProperties>
</file>